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3" r:id="rId11"/>
    <p:sldId id="264" r:id="rId12"/>
    <p:sldId id="267" r:id="rId13"/>
    <p:sldId id="268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DEFEAFE-22D0-4686-9EEE-67F0B3B16D5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o juízo à luz os atos </a:t>
            </a:r>
          </a:p>
          <a:p>
            <a:r>
              <a:rPr lang="pt-BR" dirty="0"/>
              <a:t>mais ocultos descobrir,</a:t>
            </a:r>
          </a:p>
          <a:p>
            <a:r>
              <a:rPr lang="pt-BR" dirty="0"/>
              <a:t>E o Senhor em Sua glória </a:t>
            </a:r>
          </a:p>
          <a:p>
            <a:r>
              <a:rPr lang="pt-BR" dirty="0"/>
              <a:t>Se mostrar, </a:t>
            </a:r>
          </a:p>
        </p:txBody>
      </p:sp>
    </p:spTree>
    <p:extLst>
      <p:ext uri="{BB962C8B-B14F-4D97-AF65-F5344CB8AC3E}">
        <p14:creationId xmlns:p14="http://schemas.microsoft.com/office/powerpoint/2010/main" val="2414693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F2039BA-69CF-43B3-9269-04C37008F3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disser: “Vinde, benditos, </a:t>
            </a:r>
          </a:p>
          <a:p>
            <a:r>
              <a:rPr lang="pt-BR" dirty="0"/>
              <a:t>vinde o reino possuir”, </a:t>
            </a:r>
          </a:p>
          <a:p>
            <a:r>
              <a:rPr lang="pt-BR" dirty="0"/>
              <a:t>Que feliz reunião </a:t>
            </a:r>
          </a:p>
          <a:p>
            <a:r>
              <a:rPr lang="pt-BR" dirty="0"/>
              <a:t>teremos lá no lar!</a:t>
            </a:r>
          </a:p>
        </p:txBody>
      </p:sp>
    </p:spTree>
    <p:extLst>
      <p:ext uri="{BB962C8B-B14F-4D97-AF65-F5344CB8AC3E}">
        <p14:creationId xmlns:p14="http://schemas.microsoft.com/office/powerpoint/2010/main" val="2136266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7F447F5-D293-4520-87E4-FFC2E58404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Regozijo, glória, </a:t>
            </a:r>
          </a:p>
          <a:p>
            <a:r>
              <a:rPr lang="pt-BR" dirty="0"/>
              <a:t>Quando Cristo junto </a:t>
            </a:r>
          </a:p>
          <a:p>
            <a:r>
              <a:rPr lang="pt-BR" dirty="0"/>
              <a:t>a Si os Seus reunir.</a:t>
            </a:r>
          </a:p>
        </p:txBody>
      </p:sp>
    </p:spTree>
    <p:extLst>
      <p:ext uri="{BB962C8B-B14F-4D97-AF65-F5344CB8AC3E}">
        <p14:creationId xmlns:p14="http://schemas.microsoft.com/office/powerpoint/2010/main" val="804278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8945E21-0501-42AE-9770-4C6FF990EB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prazer, vitória! </a:t>
            </a:r>
          </a:p>
          <a:p>
            <a:r>
              <a:rPr lang="pt-BR" dirty="0"/>
              <a:t>Que feliz reunião </a:t>
            </a:r>
          </a:p>
          <a:p>
            <a:r>
              <a:rPr lang="pt-BR" dirty="0"/>
              <a:t>havemos de fruir!</a:t>
            </a:r>
          </a:p>
        </p:txBody>
      </p:sp>
    </p:spTree>
    <p:extLst>
      <p:ext uri="{BB962C8B-B14F-4D97-AF65-F5344CB8AC3E}">
        <p14:creationId xmlns:p14="http://schemas.microsoft.com/office/powerpoint/2010/main" val="3196118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AEE9B79-66A4-45E5-9659-A82046A3A1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Deus fizer chamada </a:t>
            </a:r>
          </a:p>
          <a:p>
            <a:r>
              <a:rPr lang="pt-BR" dirty="0"/>
              <a:t>para os santos Seus reunir, </a:t>
            </a:r>
          </a:p>
          <a:p>
            <a:r>
              <a:rPr lang="pt-BR" dirty="0"/>
              <a:t>Ver-nos-emos junto </a:t>
            </a:r>
          </a:p>
          <a:p>
            <a:r>
              <a:rPr lang="pt-BR" dirty="0"/>
              <a:t>ao cristalino mar.</a:t>
            </a:r>
          </a:p>
        </p:txBody>
      </p:sp>
    </p:spTree>
    <p:extLst>
      <p:ext uri="{BB962C8B-B14F-4D97-AF65-F5344CB8AC3E}">
        <p14:creationId xmlns:p14="http://schemas.microsoft.com/office/powerpoint/2010/main" val="1840205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E33B7B5-1279-4273-A2B8-A02596050D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Cristo aqui descer </a:t>
            </a:r>
          </a:p>
          <a:p>
            <a:r>
              <a:rPr lang="pt-BR" dirty="0"/>
              <a:t>e para a glória os conduzir, </a:t>
            </a:r>
          </a:p>
          <a:p>
            <a:r>
              <a:rPr lang="pt-BR" dirty="0"/>
              <a:t>Que feliz reunião </a:t>
            </a:r>
          </a:p>
          <a:p>
            <a:r>
              <a:rPr lang="pt-BR" dirty="0"/>
              <a:t>teremos lá no lar!</a:t>
            </a:r>
          </a:p>
        </p:txBody>
      </p:sp>
    </p:spTree>
    <p:extLst>
      <p:ext uri="{BB962C8B-B14F-4D97-AF65-F5344CB8AC3E}">
        <p14:creationId xmlns:p14="http://schemas.microsoft.com/office/powerpoint/2010/main" val="644676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7F447F5-D293-4520-87E4-FFC2E58404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Regozijo, glória, </a:t>
            </a:r>
          </a:p>
          <a:p>
            <a:r>
              <a:rPr lang="pt-BR" dirty="0"/>
              <a:t>Quando Cristo junto </a:t>
            </a:r>
          </a:p>
          <a:p>
            <a:r>
              <a:rPr lang="pt-BR" dirty="0"/>
              <a:t>a Si os Seus reunir.</a:t>
            </a:r>
          </a:p>
        </p:txBody>
      </p:sp>
    </p:spTree>
    <p:extLst>
      <p:ext uri="{BB962C8B-B14F-4D97-AF65-F5344CB8AC3E}">
        <p14:creationId xmlns:p14="http://schemas.microsoft.com/office/powerpoint/2010/main" val="3769377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8945E21-0501-42AE-9770-4C6FF990EB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prazer, vitória! </a:t>
            </a:r>
          </a:p>
          <a:p>
            <a:r>
              <a:rPr lang="pt-BR" dirty="0"/>
              <a:t>Que feliz reunião </a:t>
            </a:r>
          </a:p>
          <a:p>
            <a:r>
              <a:rPr lang="pt-BR" dirty="0"/>
              <a:t>havemos de fruir!</a:t>
            </a:r>
          </a:p>
        </p:txBody>
      </p:sp>
    </p:spTree>
    <p:extLst>
      <p:ext uri="{BB962C8B-B14F-4D97-AF65-F5344CB8AC3E}">
        <p14:creationId xmlns:p14="http://schemas.microsoft.com/office/powerpoint/2010/main" val="954026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6209BF3-20D7-42B1-B23F-0889A800BF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o anjo do Senhor </a:t>
            </a:r>
          </a:p>
          <a:p>
            <a:r>
              <a:rPr lang="pt-BR" dirty="0"/>
              <a:t>disser que tempo não há mais,</a:t>
            </a:r>
          </a:p>
          <a:p>
            <a:r>
              <a:rPr lang="pt-BR" dirty="0"/>
              <a:t>E a feliz eternidade começar;</a:t>
            </a:r>
          </a:p>
        </p:txBody>
      </p:sp>
    </p:spTree>
    <p:extLst>
      <p:ext uri="{BB962C8B-B14F-4D97-AF65-F5344CB8AC3E}">
        <p14:creationId xmlns:p14="http://schemas.microsoft.com/office/powerpoint/2010/main" val="1801247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AB518F4-3C2F-4DA7-83AE-BA165378AB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passados para sempre </a:t>
            </a:r>
          </a:p>
          <a:p>
            <a:r>
              <a:rPr lang="pt-BR" dirty="0"/>
              <a:t>desta vida os tristes ais, </a:t>
            </a:r>
          </a:p>
          <a:p>
            <a:r>
              <a:rPr lang="pt-BR" dirty="0"/>
              <a:t>Que feliz reunião </a:t>
            </a:r>
          </a:p>
          <a:p>
            <a:r>
              <a:rPr lang="pt-BR" dirty="0"/>
              <a:t>teremos lá no lar! </a:t>
            </a:r>
          </a:p>
        </p:txBody>
      </p:sp>
    </p:spTree>
    <p:extLst>
      <p:ext uri="{BB962C8B-B14F-4D97-AF65-F5344CB8AC3E}">
        <p14:creationId xmlns:p14="http://schemas.microsoft.com/office/powerpoint/2010/main" val="3072035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7F447F5-D293-4520-87E4-FFC2E58404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Regozijo, glória, </a:t>
            </a:r>
          </a:p>
          <a:p>
            <a:r>
              <a:rPr lang="pt-BR" dirty="0"/>
              <a:t>Quando Cristo junto </a:t>
            </a:r>
          </a:p>
          <a:p>
            <a:r>
              <a:rPr lang="pt-BR" dirty="0"/>
              <a:t>a Si os Seus reunir.</a:t>
            </a:r>
          </a:p>
        </p:txBody>
      </p:sp>
    </p:spTree>
    <p:extLst>
      <p:ext uri="{BB962C8B-B14F-4D97-AF65-F5344CB8AC3E}">
        <p14:creationId xmlns:p14="http://schemas.microsoft.com/office/powerpoint/2010/main" val="3864653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REUNIÃO TEREMOS LÁ!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8945E21-0501-42AE-9770-4C6FF990EB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prazer, vitória! </a:t>
            </a:r>
          </a:p>
          <a:p>
            <a:r>
              <a:rPr lang="pt-BR" dirty="0"/>
              <a:t>Que feliz reunião </a:t>
            </a:r>
          </a:p>
          <a:p>
            <a:r>
              <a:rPr lang="pt-BR" dirty="0"/>
              <a:t>havemos de fruir!</a:t>
            </a:r>
          </a:p>
        </p:txBody>
      </p:sp>
    </p:spTree>
    <p:extLst>
      <p:ext uri="{BB962C8B-B14F-4D97-AF65-F5344CB8AC3E}">
        <p14:creationId xmlns:p14="http://schemas.microsoft.com/office/powerpoint/2010/main" val="4002028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1717</TotalTime>
  <Words>172</Words>
  <Application>Microsoft Office PowerPoint</Application>
  <PresentationFormat>Apresentação na tela (16:9)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QUE REUNIÃO TEREMOS LÁ!</vt:lpstr>
      <vt:lpstr>QUE REUNIÃO TEREMOS LÁ!</vt:lpstr>
      <vt:lpstr>QUE REUNIÃO TEREMOS LÁ!</vt:lpstr>
      <vt:lpstr>QUE REUNIÃO TEREMOS LÁ!</vt:lpstr>
      <vt:lpstr>QUE REUNIÃO TEREMOS LÁ!</vt:lpstr>
      <vt:lpstr>QUE REUNIÃO TEREMOS LÁ!</vt:lpstr>
      <vt:lpstr>QUE REUNIÃO TEREMOS LÁ!</vt:lpstr>
      <vt:lpstr>QUE REUNIÃO TEREMOS LÁ!</vt:lpstr>
      <vt:lpstr>QUE REUNIÃO TEREMOS LÁ!</vt:lpstr>
      <vt:lpstr>QUE REUNIÃO TEREMOS LÁ!</vt:lpstr>
      <vt:lpstr>QUE REUNIÃO TEREMOS LÁ!</vt:lpstr>
      <vt:lpstr>QUE REUNIÃO TEREMOS LÁ!</vt:lpstr>
      <vt:lpstr>QUE REUNIÃO TEREMOS LÁ!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23</cp:revision>
  <dcterms:created xsi:type="dcterms:W3CDTF">2019-03-12T19:19:25Z</dcterms:created>
  <dcterms:modified xsi:type="dcterms:W3CDTF">2019-06-12T22:46:35Z</dcterms:modified>
</cp:coreProperties>
</file>

<file path=docProps/thumbnail.jpeg>
</file>